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Мастер-класс «Флажок с салютом» </a:t>
            </a:r>
            <a:r>
              <a:rPr lang="ru-RU" sz="2000" dirty="0"/>
              <a:t>покажет, как можно быстро и без лишних затрат изготовить миниатюрный сувенир.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ru-RU" sz="2000" dirty="0" smtClean="0"/>
              <a:t>Занятия </a:t>
            </a:r>
            <a:r>
              <a:rPr lang="ru-RU" sz="2000" dirty="0"/>
              <a:t>с бисером и бусинами помогает человеку отвлечься от обыденности, концентрирует его внимание на творчестве.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193554" cy="4628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371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Необходимые материалы и инструменты: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бусины №3, 4,5 двух - трех цветов - 9-13 шт.</a:t>
            </a:r>
          </a:p>
          <a:p>
            <a:r>
              <a:rPr lang="ru-RU" sz="1600" dirty="0"/>
              <a:t>тесьма с символикой Российского флага шириной 1 см– 5 см</a:t>
            </a:r>
          </a:p>
          <a:p>
            <a:r>
              <a:rPr lang="ru-RU" sz="1600" dirty="0"/>
              <a:t>проволока диам.0.3 мм -60 см</a:t>
            </a:r>
          </a:p>
          <a:p>
            <a:r>
              <a:rPr lang="ru-RU" sz="1600" dirty="0"/>
              <a:t>шпажки (зубочистки) – 1 шт.</a:t>
            </a:r>
          </a:p>
          <a:p>
            <a:r>
              <a:rPr lang="ru-RU" sz="1600" dirty="0"/>
              <a:t>салфетка для рассыпания бисера</a:t>
            </a:r>
          </a:p>
          <a:p>
            <a:r>
              <a:rPr lang="ru-RU" sz="1600" dirty="0"/>
              <a:t>ножницы для проволоки</a:t>
            </a:r>
          </a:p>
          <a:p>
            <a:r>
              <a:rPr lang="ru-RU" sz="1600" dirty="0"/>
              <a:t>клей «Момент. Кристалл»</a:t>
            </a:r>
          </a:p>
          <a:p>
            <a:r>
              <a:rPr lang="ru-RU" sz="1600" dirty="0"/>
              <a:t>Сантиметровая лента или линейка</a:t>
            </a:r>
          </a:p>
          <a:p>
            <a:r>
              <a:rPr lang="ru-RU" sz="1600" dirty="0"/>
              <a:t>Спички или зажигалка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770" y="2564904"/>
            <a:ext cx="446722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4054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Техника безопасности при работе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smtClean="0"/>
              <a:t>с </a:t>
            </a:r>
            <a:r>
              <a:rPr lang="ru-RU" sz="3200" dirty="0"/>
              <a:t>ножницами и проволокой.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Ножницы должны быть с острыми лезвиями, после использования хранить с сомкнутыми лезвиями, чтобы случайно не порезать проволоку или руку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Проволокой необходимо работать аккуратно, поскольку она имеет острые концы. Проволоку нельзя рвать руками и зубами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Опаливать кромки тесьмы нужно только взрослому человеку.</a:t>
            </a:r>
          </a:p>
        </p:txBody>
      </p:sp>
    </p:spTree>
    <p:extLst>
      <p:ext uri="{BB962C8B-B14F-4D97-AF65-F5344CB8AC3E}">
        <p14:creationId xmlns:p14="http://schemas.microsoft.com/office/powerpoint/2010/main" val="14203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Технологическая карта изготовления сувенира «Флажок с салютом»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ШАГ 1. Подготовить все необходимые материалы, инструменты.</a:t>
            </a:r>
          </a:p>
          <a:p>
            <a:endParaRPr lang="ru-RU" dirty="0"/>
          </a:p>
          <a:p>
            <a:r>
              <a:rPr lang="ru-RU" dirty="0"/>
              <a:t>ШАГ 2. Отмерить от тесьмы 5 см, отрезать и опалить срезы спичками или зажигалкой.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88840"/>
            <a:ext cx="446722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622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476672"/>
            <a:ext cx="7499176" cy="5649491"/>
          </a:xfrm>
        </p:spPr>
        <p:txBody>
          <a:bodyPr>
            <a:normAutofit/>
          </a:bodyPr>
          <a:lstStyle/>
          <a:p>
            <a:r>
              <a:rPr lang="ru-RU" sz="2400" dirty="0"/>
              <a:t>ШАГ 3. Отрезать от катушки проволоку длиной 60 см. Нанизать 1 бусину на середину, аккуратно скрутить на длину-1.5-2 см., нанизать на любой из концов бусину, отодвинуть на 1.5 2 см, скрутить до конца предыдущей так, чтобы получилась «вилочка». Затем повторить то же самое на другой проволоке. Так поочередно нанизывать бусины разных размеров, чтобы в итоге получился «пучок» бусинок.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4005064"/>
            <a:ext cx="76485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429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ШАГ 4. Готовый «пучок» бусинок прикрепить на шпажку (зубочистку с обрезанными кончиками), аккуратно обмотав проволокой палочку на 1 см. Кончики проволоки обрезать.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89241"/>
            <a:ext cx="5760640" cy="432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35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ШАГ 5. Намазать клей на кончик тесьмы (не перепутать направления полос), подождать, завернуть тесьму на шпажке как флажок, прижать пальцами. Работа готова! С праздником!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060848"/>
            <a:ext cx="5670788" cy="423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870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303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Мастер-класс «Флажок с салютом» покажет, как можно быстро и без лишних затрат изготовить миниатюрный сувенир.  Занятия с бисером и бусинами помогает человеку отвлечься от обыденности, концентрирует его внимание на творчестве.</vt:lpstr>
      <vt:lpstr>Необходимые материалы и инструменты:</vt:lpstr>
      <vt:lpstr>Техника безопасности при работе  с ножницами и проволокой.</vt:lpstr>
      <vt:lpstr>Технологическая карта изготовления сувенира «Флажок с салютом»</vt:lpstr>
      <vt:lpstr>Презентация PowerPoint</vt:lpstr>
      <vt:lpstr>ШАГ 4. Готовый «пучок» бусинок прикрепить на шпажку (зубочистку с обрезанными кончиками), аккуратно обмотав проволокой палочку на 1 см. Кончики проволоки обрезать.</vt:lpstr>
      <vt:lpstr>ШАГ 5. Намазать клей на кончик тесьмы (не перепутать направления полос), подождать, завернуть тесьму на шпажке как флажок, прижать пальцами. Работа готова! С праздником!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«Флажок с салютом» (Низание бусин на проволоке)</dc:title>
  <dc:creator>Home</dc:creator>
  <cp:lastModifiedBy>Home</cp:lastModifiedBy>
  <cp:revision>4</cp:revision>
  <dcterms:created xsi:type="dcterms:W3CDTF">2020-06-08T11:26:44Z</dcterms:created>
  <dcterms:modified xsi:type="dcterms:W3CDTF">2020-06-11T07:19:38Z</dcterms:modified>
</cp:coreProperties>
</file>